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исследования Беларуси: довоенный и современный этапы.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737360"/>
            <a:ext cx="108813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972800" y="63093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77777"/>
                </a:solidFill>
              </a:rPr>
              <a:t>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Довоенный этап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737360"/>
            <a:ext cx="108813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БГУ и Академии наук БССР позволило организовать планомерные исследования всей территории республики.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972800" y="63093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77777"/>
                </a:solidFill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природы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737360"/>
            <a:ext cx="108813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М. Цапенко исследовала четвертичные отложения; А. И. Кайгородов — климат; Я. Н. Афанасьев заложил почвенную научную школу; И. Д. Юркевич изучал леса.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972800" y="63093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77777"/>
                </a:solidFill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Смолич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737360"/>
            <a:ext cx="108813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профессор географии в Беларуси, автор учебника «Геаграфія Беларусі» (1919). Он внёс вклад в изучение природы и хозяйства страны.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972800" y="63093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77777"/>
                </a:solidFill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школы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737360"/>
            <a:ext cx="108813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Ф. Якушко — озероведение; В. А. Дементьев — ландшафтоведение; В. С. Аношко — мелиоративная география. Исследования помогают рационально использовать природные ресурсы.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972800" y="63093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77777"/>
                </a:solidFill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737360"/>
            <a:ext cx="108813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снимки, геоинформационные системы, прогнозирование и моделирование повышают точность исследований. Результаты применяются при размещении хозяйства и охране природы.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972800" y="63093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77777"/>
                </a:solidFill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Географические исследования Беларуси: довоенный и современный этапы.</dc:title>
  <dc:subject>География Беларуси, 9 класс</dc:subject>
  <dc:creator>SuperResheba</dc:creator>
  <cp:lastModifiedBy>SuperResheba</cp:lastModifiedBy>
  <cp:revision>1</cp:revision>
  <dcterms:created xsi:type="dcterms:W3CDTF">2026-10-24T19:37:52Z</dcterms:created>
  <dcterms:modified xsi:type="dcterms:W3CDTF">2026-10-24T19:37:52Z</dcterms:modified>
</cp:coreProperties>
</file>