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ландшафты окрестностей Минска.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1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Минская возвышенность сформирована древними ледниками. Здесь чередуются холмы, гряды и понижения, встречаются речные долины.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и растительность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суглинках и супесях распространены дерново-подзолистые почвы, в переувлажнённых понижениях — заболоченные. Растут сосновые и смешанные леса с берёзой, елью и осиной.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комплексы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Свислочи объединяет русло, пойму, луга и прибрежную растительность. В понижениях встречаются заболоченные участки.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природы человеком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Распашка, строительство и создание водохранилищ преобразовали часть природных комплексов. Лесные участки и речные долины сохраняют значение для отдыха и поддержания разнообразия растений и животных.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1737360"/>
            <a:ext cx="10881360" cy="41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dirty="0">
                <a:solidFill>
                  <a:srgbClr val="2222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сохранять леса и прибрежную растительность, не засорять водоёмы и ограничивать разрушение склонов и берегов.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10972800" y="630936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777777"/>
                </a:solidFill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Природные ландшафты окрестностей Минска.</dc:title>
  <dc:subject>География Беларуси, 9 класс</dc:subject>
  <dc:creator>SuperResheba</dc:creator>
  <cp:lastModifiedBy>SuperResheba</cp:lastModifiedBy>
  <cp:revision>1</cp:revision>
  <dcterms:created xsi:type="dcterms:W3CDTF">2026-10-24T19:37:52Z</dcterms:created>
  <dcterms:modified xsi:type="dcterms:W3CDTF">2026-10-24T19:37:52Z</dcterms:modified>
</cp:coreProperties>
</file>