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реки, озёра и водохранилища Беларуси.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— крупнейшая река по общей длине; Березина — самая длинная из рек, целиком протекающих в Беларуси. Крупные реки — Припять, Сож, Неман, Западная Двина и Вилия.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бассейны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с Припятью, Сожем и Березиной относится к бассейну Чёрного моря. Неман, Вилия, Западная Двина и Западный Буг — к бассейну Балтийского моря.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Нарочь — крупнейшее озеро Беларуси, Долгое — самое глубокое. К крупным озёрам относятся Освейское, Червоное, Лукомльское и Дривяты. Большинство озёр сосредоточено на севере.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Вилейское на Вилии — крупнейшее в стране. Заславское находится на Свислочи, Солигорское — на Случи, Краснослободское — на Морочи. Они используются для водоснабжения, регулирования стока, рыболовства и отдыха.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очищать стоки, сохранять прибрежную растительность, предотвращать попадание мусора и избытка удобрений в водоёмы.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Крупнейшие реки, озёра и водохранилища Беларуси.</dc:title>
  <dc:subject>География Беларуси, 9 класс</dc:subject>
  <dc:creator>SuperResheba</dc:creator>
  <cp:lastModifiedBy>SuperResheba</cp:lastModifiedBy>
  <cp:revision>1</cp:revision>
  <dcterms:created xsi:type="dcterms:W3CDTF">2026-10-24T19:37:52Z</dcterms:created>
  <dcterms:modified xsi:type="dcterms:W3CDTF">2026-10-24T19:37:52Z</dcterms:modified>
</cp:coreProperties>
</file>