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6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9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7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3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7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4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5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97DCB0-E042-4F4E-8118-52184B4046D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8802891-B759-4692-B098-05DBCCB83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9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первичные природные</a:t>
            </a:r>
            <a:br>
              <a:rPr lang="ru-RU" i="1" dirty="0" smtClean="0"/>
            </a:br>
            <a:r>
              <a:rPr lang="ru-RU" i="1" dirty="0" smtClean="0"/>
              <a:t>ландшафты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7895" y="35400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ледниковая пустыня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229" y="928640"/>
            <a:ext cx="11159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ЛЕДНИКО́ВАЯ ПУСТЫ́НЯ, пус­тын­ный ланд­шафт в гля­ци­аль­но-ни­валь­ном поя­се на по­верх­но­сти лед­ни­ков, ха­рак­те­ри­зу­ет­ся по­сто­ян­ны­ми низ­ки­ми тем­пе­ра­ту­ра­ми воз­ду­ха и от­сут­ст­ви­ем рас­ти­тель­но­сти, на отд.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ну­на­та­ках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лишь из­ред­ка встре­ча­ют­ся ли­шай­ни­ки. Ланд­шаф­ты Л. п. ши­ро­ко рас­про­стра­не­ны в Арк­ти­ке и Ан­тарк­ти­ке, где на­зы­ва­ют­ся по­ляр­ны­ми пус­ты­ня­ми, отд. уча­ст­ки встре­ча­ют­ся вы­со­ко в го­рах.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067" y="2408927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9102" y="31087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тропические пустыни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559" y="1636925"/>
            <a:ext cx="7154947" cy="46194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799" y="1862340"/>
            <a:ext cx="44656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тропических пустынь характерен жаркий и сухой климат. В основном такие территории – это самые древние участки суши, и образовались они на геологических платформах. В пустынях практически нет воды или же она совсем отсутствует. Воды нет, так как пустыни лежат за горами, которые ограждают их от морей или же причиной служит близкое расположение к экватору. Засуха, главный признак тропической пустыни. Рельеф разнообразный: горы, равнины, речные долины и т.д. Почвы для выращивания растений не развиты.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436" y="624943"/>
            <a:ext cx="11435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«пустыня» говорит само за себя, в основном это безжизненная и пустая часть земли. Пустыня – это очень сложная для жизни территория. Люди, которые там проживают, уже адаптированы, и для них эта земля самая родная и привлекательная.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3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936" y="224287"/>
            <a:ext cx="1464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09" y="3494527"/>
            <a:ext cx="4277847" cy="2840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803" y="735998"/>
            <a:ext cx="11542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Ту́ндра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диалектное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Сендуха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 вид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зон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лежащих за северными пределами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лесной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пространства с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вечномёрзлой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почвой, не заливаемой морскими или речными водами. Тундра находится севернее зоны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тайги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 характеру поверхности тундры бывают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болотистые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торфянистые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каменистые. Южную границу тундры принимают за начало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 севера тундра ограничена зоной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арктических пустынь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Иногда термин «тундра» применяют и к аналогичным природным зонам </a:t>
            </a:r>
            <a:r>
              <a:rPr lang="ru-RU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Антарктики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черта тундры — заболоченные низменности в условиях сурового климата, высокой относительной влажности, сильных ветров и многолетней мерзлоты.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129" y="241539"/>
            <a:ext cx="394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Высокогорные районы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6" y="1972862"/>
            <a:ext cx="8420819" cy="4477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431" y="764759"/>
            <a:ext cx="11438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3939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районы занимают примерно 26% поверхности Земли. В них проживает около 12% населения планеты. Около половины из них страдают от нехватки продовольствия и хронического недоедания. Обитатели гор, особенно женщины и дети, на себе испытывают последствия неравномерного распределения мирового богатства.</a:t>
            </a:r>
            <a:endParaRPr lang="ru-RU" b="0" i="0" dirty="0">
              <a:solidFill>
                <a:srgbClr val="3939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5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4143" y="6728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2784" y="260396"/>
            <a:ext cx="711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охраняемые природные территории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84" y="2639449"/>
            <a:ext cx="6983982" cy="38202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9044" y="672860"/>
            <a:ext cx="11404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Охраняемая природная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территория, требующая особой охраны из-за её природных, культурных или иных особенностей. Существует огромное количество охраняемых природных территорий в разных странах, уровень защиты которых зависит от каждого государства и международных организаций. Примерами являются природные и национальные парки, заповедники, заказники, памятники природы и другие природные объекты. Термин «охраняемая» включает в себя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(англ.), чьи границы включают в себя часть морских пространств. В мире существует свыше 147 000 охраняемых территорий, это число постоянно увеличивается; охраняемые территории покрывают площадь в 19 300 000 квадратных километров или 13 % поверхности суши.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6648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16</TotalTime>
  <Words>359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Corbel</vt:lpstr>
      <vt:lpstr>Times New Roman</vt:lpstr>
      <vt:lpstr>Базис</vt:lpstr>
      <vt:lpstr>первичные природные ландшафты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первичные природные ландшафты</dc:title>
  <dc:creator>manager</dc:creator>
  <cp:lastModifiedBy>manager</cp:lastModifiedBy>
  <cp:revision>12</cp:revision>
  <dcterms:created xsi:type="dcterms:W3CDTF">2021-07-08T12:57:16Z</dcterms:created>
  <dcterms:modified xsi:type="dcterms:W3CDTF">2021-07-08T13:14:13Z</dcterms:modified>
</cp:coreProperties>
</file>