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4" r:id="rId4"/>
    <p:sldId id="265" r:id="rId5"/>
    <p:sldId id="266" r:id="rId6"/>
    <p:sldId id="267" r:id="rId7"/>
    <p:sldId id="26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32A5-AF5E-4D76-BBED-138B8347E470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67CE-2556-4F65-AB77-321EF3E0F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267CE-2556-4F65-AB77-321EF3E0FF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8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4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6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9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9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5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9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B0A-943E-4046-98E8-65C9A7F7F3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D181-9A46-41E2-856A-80515CE93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8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2204864"/>
            <a:ext cx="5149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VeryBerry Pro" pitchFamily="50" charset="-52"/>
              </a:rPr>
              <a:t>Европейские художники </a:t>
            </a:r>
            <a:r>
              <a:rPr lang="en-US" sz="5400" dirty="0">
                <a:solidFill>
                  <a:schemeClr val="bg1"/>
                </a:solidFill>
                <a:latin typeface="VeryBerry Pro" pitchFamily="50" charset="-52"/>
              </a:rPr>
              <a:t>XIX </a:t>
            </a:r>
            <a:r>
              <a:rPr lang="ru-RU" sz="5400" dirty="0" smtClean="0">
                <a:solidFill>
                  <a:schemeClr val="bg1"/>
                </a:solidFill>
                <a:latin typeface="VeryBerry Pro" pitchFamily="50" charset="-52"/>
              </a:rPr>
              <a:t>в.</a:t>
            </a:r>
            <a:endParaRPr lang="ru-RU" sz="5400" dirty="0">
              <a:solidFill>
                <a:schemeClr val="bg1"/>
              </a:solidFill>
              <a:latin typeface="VeryBerry Pro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429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778" y="5589240"/>
            <a:ext cx="915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Франсиско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Гойи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58" y="1013164"/>
            <a:ext cx="4857883" cy="4054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2097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778" y="5589240"/>
            <a:ext cx="915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Эжен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Делакруа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58" y="1426163"/>
            <a:ext cx="4857883" cy="3228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735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778" y="5589240"/>
            <a:ext cx="915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Курбе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58" y="1562776"/>
            <a:ext cx="4857883" cy="2955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313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097" y="5589240"/>
            <a:ext cx="915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Милле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87" y="1562776"/>
            <a:ext cx="3951024" cy="2955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1556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097" y="5589240"/>
            <a:ext cx="915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Моне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69" y="1562776"/>
            <a:ext cx="3802860" cy="2955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882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097" y="5589240"/>
            <a:ext cx="915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Одилон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Редон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1174665"/>
            <a:ext cx="2952328" cy="3922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328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536" y="3136612"/>
            <a:ext cx="7960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что посетили нашу выставку!</a:t>
            </a:r>
          </a:p>
        </p:txBody>
      </p:sp>
    </p:spTree>
    <p:extLst>
      <p:ext uri="{BB962C8B-B14F-4D97-AF65-F5344CB8AC3E}">
        <p14:creationId xmlns:p14="http://schemas.microsoft.com/office/powerpoint/2010/main" val="3442546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28</Words>
  <Application>Microsoft Office PowerPoint</Application>
  <PresentationFormat>Экран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9</cp:revision>
  <dcterms:created xsi:type="dcterms:W3CDTF">2019-10-01T11:21:00Z</dcterms:created>
  <dcterms:modified xsi:type="dcterms:W3CDTF">2019-10-02T12:31:03Z</dcterms:modified>
</cp:coreProperties>
</file>